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3"/>
  </p:handoutMasterIdLst>
  <p:sldIdLst>
    <p:sldId id="323" r:id="rId2"/>
    <p:sldId id="257" r:id="rId3"/>
    <p:sldId id="325" r:id="rId4"/>
    <p:sldId id="277" r:id="rId5"/>
    <p:sldId id="300" r:id="rId6"/>
    <p:sldId id="326" r:id="rId7"/>
    <p:sldId id="327" r:id="rId8"/>
    <p:sldId id="328" r:id="rId9"/>
    <p:sldId id="329" r:id="rId10"/>
    <p:sldId id="330" r:id="rId11"/>
    <p:sldId id="335" r:id="rId12"/>
    <p:sldId id="334" r:id="rId13"/>
    <p:sldId id="336" r:id="rId14"/>
    <p:sldId id="339" r:id="rId15"/>
    <p:sldId id="338" r:id="rId16"/>
    <p:sldId id="342" r:id="rId17"/>
    <p:sldId id="343" r:id="rId18"/>
    <p:sldId id="344" r:id="rId19"/>
    <p:sldId id="337" r:id="rId20"/>
    <p:sldId id="345" r:id="rId21"/>
    <p:sldId id="352" r:id="rId22"/>
    <p:sldId id="347" r:id="rId23"/>
    <p:sldId id="375" r:id="rId24"/>
    <p:sldId id="376" r:id="rId25"/>
    <p:sldId id="377" r:id="rId26"/>
    <p:sldId id="346" r:id="rId27"/>
    <p:sldId id="374" r:id="rId28"/>
    <p:sldId id="348" r:id="rId29"/>
    <p:sldId id="349" r:id="rId30"/>
    <p:sldId id="354" r:id="rId31"/>
    <p:sldId id="350" r:id="rId32"/>
    <p:sldId id="358" r:id="rId33"/>
    <p:sldId id="359" r:id="rId34"/>
    <p:sldId id="360" r:id="rId35"/>
    <p:sldId id="362" r:id="rId36"/>
    <p:sldId id="351" r:id="rId37"/>
    <p:sldId id="361" r:id="rId38"/>
    <p:sldId id="363" r:id="rId39"/>
    <p:sldId id="364" r:id="rId40"/>
    <p:sldId id="365" r:id="rId41"/>
    <p:sldId id="366" r:id="rId42"/>
    <p:sldId id="368" r:id="rId43"/>
    <p:sldId id="369" r:id="rId44"/>
    <p:sldId id="367" r:id="rId45"/>
    <p:sldId id="370" r:id="rId46"/>
    <p:sldId id="371" r:id="rId47"/>
    <p:sldId id="372" r:id="rId48"/>
    <p:sldId id="373" r:id="rId49"/>
    <p:sldId id="357" r:id="rId50"/>
    <p:sldId id="356" r:id="rId51"/>
    <p:sldId id="341" r:id="rId5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9A5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380" y="9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05/05/2020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3" y="362599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Sustentación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1285701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/>
              <a:t>Proyecto ADSI - II </a:t>
            </a:r>
          </a:p>
          <a:p>
            <a:pPr algn="l" defTabSz="288000"/>
            <a:r>
              <a:rPr lang="es-CO" sz="4800" b="1" dirty="0"/>
              <a:t>Trimestre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04" l="4706" r="92549">
                        <a14:foregroundMark x1="22353" y1="46275" x2="5098" y2="39608"/>
                        <a14:foregroundMark x1="7059" y1="40392" x2="21176" y2="28235"/>
                        <a14:foregroundMark x1="27059" y1="29412" x2="41176" y2="29804"/>
                        <a14:foregroundMark x1="42745" y1="41961" x2="46275" y2="35294"/>
                        <a14:foregroundMark x1="87843" y1="56078" x2="91373" y2="73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9" y="2377978"/>
            <a:ext cx="3282520" cy="328252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Justificación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60460" y="2971798"/>
            <a:ext cx="7290576" cy="20787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60460" y="20573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87817" y="2350719"/>
            <a:ext cx="6189407" cy="39285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3200" dirty="0"/>
              <a:t>El proyecto de inventario será creado con el fin de brindar soluciones, obtener y garantizar un buen manejo de los activos implementando un inventario de software para activos físicos.</a:t>
            </a:r>
          </a:p>
          <a:p>
            <a:pPr algn="l"/>
            <a:endParaRPr lang="es-419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0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872836" y="4443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6000" b="1" dirty="0">
                <a:solidFill>
                  <a:schemeClr val="bg1"/>
                </a:solidFill>
              </a:rPr>
              <a:t>Requerimientos</a:t>
            </a:r>
          </a:p>
          <a:p>
            <a:pPr algn="l"/>
            <a:r>
              <a:rPr lang="es-CO" sz="6000" b="1" dirty="0">
                <a:solidFill>
                  <a:schemeClr val="bg1"/>
                </a:solidFill>
              </a:rPr>
              <a:t>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6354" y="2604654"/>
            <a:ext cx="6472274" cy="40763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800" b="1" dirty="0"/>
              <a:t>RF1: Poder mirar la cantidad de activos que hay en la sede</a:t>
            </a:r>
          </a:p>
          <a:p>
            <a:r>
              <a:rPr lang="es-419" sz="2800" b="1" dirty="0"/>
              <a:t>RF2: Cambiar la información en el inventario </a:t>
            </a:r>
          </a:p>
          <a:p>
            <a:r>
              <a:rPr lang="es-MX" sz="2800" b="1" dirty="0"/>
              <a:t>RF3: Poder registrar nuevos registros en el inventario</a:t>
            </a:r>
            <a:endParaRPr lang="es-419" sz="2800" b="1" dirty="0"/>
          </a:p>
          <a:p>
            <a:r>
              <a:rPr lang="es-419" sz="2800" b="1" dirty="0"/>
              <a:t>RF4: Controlar las perdidas por robo o daño de los elementos </a:t>
            </a:r>
          </a:p>
          <a:p>
            <a:endParaRPr lang="es-419" sz="2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118" y1="35814" x2="75798" y2="30698"/>
                        <a14:foregroundMark x1="21849" y1="56047" x2="26723" y2="47907"/>
                        <a14:foregroundMark x1="14118" y1="58837" x2="17311" y2="53256"/>
                        <a14:foregroundMark x1="20336" y1="65349" x2="20672" y2="59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686"/>
          <a:stretch/>
        </p:blipFill>
        <p:spPr>
          <a:xfrm>
            <a:off x="6045391" y="2768837"/>
            <a:ext cx="3098610" cy="3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229139" y="322279"/>
            <a:ext cx="13659675" cy="10181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chemeClr val="bg1"/>
                </a:solidFill>
              </a:rPr>
              <a:t>Requerimientos no 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164170" y="1805491"/>
            <a:ext cx="6815659" cy="36490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419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99858" y="1454081"/>
            <a:ext cx="7263926" cy="54039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000" b="1" dirty="0"/>
              <a:t>RNF1: el equipo deberá tener como sistema operativo Windows 10 para que este funcione y tendrá un 5% de que se produzca un error el 95% de funcionamiento del sistema realizara las acciones en 1 segundo o menos </a:t>
            </a:r>
          </a:p>
          <a:p>
            <a:r>
              <a:rPr lang="es-419" sz="2000" b="1" dirty="0"/>
              <a:t>RNF2: los estándares de seguridad que se van a implementar son ISO 17799 E ISO 27001, las cuales van desde la seguridad en los sistemas, pasando por los aspectos de seguridad física, recursos humanos y aspectos generales.</a:t>
            </a:r>
          </a:p>
          <a:p>
            <a:r>
              <a:rPr lang="es-419" sz="2000" b="1" dirty="0"/>
              <a:t>RNF3: El sistema tendrá un respaldo en caso de perdida de datos de los usuarios, esté estará ligado a un servidor en la nube. En caso de un mal procesamiento de datos se remerita a un software de prueba calificado que cumpla los requerimientos.</a:t>
            </a:r>
            <a:r>
              <a:rPr lang="es-419" sz="2000" b="1" dirty="0">
                <a:solidFill>
                  <a:srgbClr val="92D05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335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65" y="3324314"/>
            <a:ext cx="2790159" cy="2120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6909" y="385742"/>
            <a:ext cx="9987127" cy="10181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chemeClr val="bg1"/>
                </a:solidFill>
              </a:rPr>
              <a:t>Requerimientos no 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91722" y="1221366"/>
            <a:ext cx="6604734" cy="37772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000" b="1" dirty="0"/>
              <a:t>RNF4: El sistema tendrá una disponibilidad del 90%, ya que el porcentaje restante se dispondrá para mantenimiento del sistema o actualización del mismo.</a:t>
            </a:r>
          </a:p>
        </p:txBody>
      </p:sp>
    </p:spTree>
    <p:extLst>
      <p:ext uri="{BB962C8B-B14F-4D97-AF65-F5344CB8AC3E}">
        <p14:creationId xmlns:p14="http://schemas.microsoft.com/office/powerpoint/2010/main" val="4153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93F96CF-619E-4A89-8E72-63A15D2BC674}"/>
              </a:ext>
              <a:ext uri="{147F2762-F138-4A5C-976F-8EAC2B608ADB}">
                <a16:predDERef xmlns:a16="http://schemas.microsoft.com/office/drawing/2014/main" pred="{7A992CA0-EB66-41E6-B447-65DE782B2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40"/>
          <a:stretch/>
        </p:blipFill>
        <p:spPr>
          <a:xfrm>
            <a:off x="4521047" y="5833678"/>
            <a:ext cx="4189584" cy="8244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019898-339B-4CA6-8748-2C96E0543E64}"/>
              </a:ext>
              <a:ext uri="{147F2762-F138-4A5C-976F-8EAC2B608ADB}">
                <a16:predDERef xmlns:a16="http://schemas.microsoft.com/office/drawing/2014/main" pred="{B2E96216-79E1-4308-8327-FD6E3D129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0" t="3189" r="200" b="991"/>
          <a:stretch/>
        </p:blipFill>
        <p:spPr>
          <a:xfrm>
            <a:off x="26674" y="1652806"/>
            <a:ext cx="4533635" cy="4880516"/>
          </a:xfrm>
          <a:prstGeom prst="rect">
            <a:avLst/>
          </a:prstGeom>
        </p:spPr>
      </p:pic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289402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000" b="1" dirty="0">
                <a:solidFill>
                  <a:schemeClr val="bg1"/>
                </a:solidFill>
              </a:rPr>
              <a:t>Levantamiento de información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992CA0-EB66-41E6-B447-65DE782B2A72}"/>
              </a:ext>
              <a:ext uri="{147F2762-F138-4A5C-976F-8EAC2B608ADB}">
                <a16:predDERef xmlns:a16="http://schemas.microsoft.com/office/drawing/2014/main" pred="{7D019898-339B-4CA6-8748-2C96E0543E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8" b="3046"/>
          <a:stretch/>
        </p:blipFill>
        <p:spPr>
          <a:xfrm>
            <a:off x="4416733" y="1777627"/>
            <a:ext cx="4398212" cy="4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186853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000" b="1" dirty="0">
                <a:solidFill>
                  <a:schemeClr val="bg1"/>
                </a:solidFill>
              </a:rPr>
              <a:t>Levantamiento de información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050DE1-F237-4398-A478-9AA43624FC72}"/>
              </a:ext>
              <a:ext uri="{147F2762-F138-4A5C-976F-8EAC2B608ADB}">
                <a16:predDERef xmlns:a16="http://schemas.microsoft.com/office/drawing/2014/main" pred="{993F96CF-619E-4A89-8E72-63A15D2B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8" b="5235"/>
          <a:stretch/>
        </p:blipFill>
        <p:spPr>
          <a:xfrm>
            <a:off x="-56440" y="1666729"/>
            <a:ext cx="4551588" cy="51912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B4F48F-3926-4808-BC6E-A3B697B42975}"/>
              </a:ext>
              <a:ext uri="{147F2762-F138-4A5C-976F-8EAC2B608ADB}">
                <a16:predDERef xmlns:a16="http://schemas.microsoft.com/office/drawing/2014/main" pred="{3A050DE1-F237-4398-A478-9AA43624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88" y="1666729"/>
            <a:ext cx="4317394" cy="3845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2265D5-0493-43BD-86B8-EC8797B74502}"/>
              </a:ext>
              <a:ext uri="{147F2762-F138-4A5C-976F-8EAC2B608ADB}">
                <a16:predDERef xmlns:a16="http://schemas.microsoft.com/office/drawing/2014/main" pred="{CCB4F48F-3926-4808-BC6E-A3B697B42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37" y="5269570"/>
            <a:ext cx="4765463" cy="15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6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>
                <a:solidFill>
                  <a:schemeClr val="bg1"/>
                </a:solidFill>
              </a:rPr>
              <a:t>MAPA DE PROCESOS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787"/>
            <a:ext cx="9144000" cy="27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12638" r="1216" b="24775"/>
          <a:stretch/>
        </p:blipFill>
        <p:spPr>
          <a:xfrm>
            <a:off x="1" y="2693324"/>
            <a:ext cx="9102436" cy="25852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>
                <a:solidFill>
                  <a:schemeClr val="bg1"/>
                </a:solidFill>
              </a:rPr>
              <a:t>REGISTRO DE ACTIVOS</a:t>
            </a:r>
          </a:p>
        </p:txBody>
      </p:sp>
    </p:spTree>
    <p:extLst>
      <p:ext uri="{BB962C8B-B14F-4D97-AF65-F5344CB8AC3E}">
        <p14:creationId xmlns:p14="http://schemas.microsoft.com/office/powerpoint/2010/main" val="239973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5403" r="2000" b="22424"/>
          <a:stretch/>
        </p:blipFill>
        <p:spPr>
          <a:xfrm>
            <a:off x="80731" y="2394064"/>
            <a:ext cx="9063269" cy="24771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>
                <a:solidFill>
                  <a:schemeClr val="bg1"/>
                </a:solidFill>
              </a:rPr>
              <a:t>SOLICITUD DE ACTIVO</a:t>
            </a:r>
          </a:p>
        </p:txBody>
      </p:sp>
    </p:spTree>
    <p:extLst>
      <p:ext uri="{BB962C8B-B14F-4D97-AF65-F5344CB8AC3E}">
        <p14:creationId xmlns:p14="http://schemas.microsoft.com/office/powerpoint/2010/main" val="223798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-538384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>
                <a:solidFill>
                  <a:schemeClr val="bg1"/>
                </a:solidFill>
              </a:rPr>
              <a:t>Diagrama de casos de uso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800469"/>
            <a:ext cx="7847214" cy="49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7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3584575" y="4808538"/>
            <a:ext cx="5559425" cy="15922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</a:rPr>
              <a:t> E.E INVENTORY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4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7526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rgbClr val="FF0000"/>
                </a:solidFill>
              </a:rPr>
              <a:t>Modelo Entidad relación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47" y="1760463"/>
            <a:ext cx="6925627" cy="4512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26328" y="3865418"/>
            <a:ext cx="2003367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0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7526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Modelo Entidad relación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2157040"/>
            <a:ext cx="6809422" cy="428376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543695" y="3133898"/>
            <a:ext cx="2003367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220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rgbClr val="FF0000"/>
                </a:solidFill>
              </a:rPr>
              <a:t>Normalización</a:t>
            </a:r>
          </a:p>
        </p:txBody>
      </p:sp>
    </p:spTree>
    <p:extLst>
      <p:ext uri="{BB962C8B-B14F-4D97-AF65-F5344CB8AC3E}">
        <p14:creationId xmlns:p14="http://schemas.microsoft.com/office/powerpoint/2010/main" val="34697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Primera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8" y="2245332"/>
            <a:ext cx="8621486" cy="6253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8" y="2902948"/>
            <a:ext cx="8621486" cy="5761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3533112"/>
            <a:ext cx="8621486" cy="6270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78" y="4214168"/>
            <a:ext cx="5782491" cy="6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Segunda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" y="2978523"/>
            <a:ext cx="8586651" cy="5896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3966279"/>
            <a:ext cx="8586651" cy="6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Tercera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3106"/>
          <a:stretch/>
        </p:blipFill>
        <p:spPr>
          <a:xfrm>
            <a:off x="161925" y="2290354"/>
            <a:ext cx="8982075" cy="4396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88" y="2870835"/>
            <a:ext cx="2533650" cy="35718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6" y="2730001"/>
            <a:ext cx="2121002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Diagrama de costos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1" y="1715588"/>
            <a:ext cx="5515465" cy="48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Diagrama de GANTT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9793"/>
            <a:ext cx="8847909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676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Diagrama de distribución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6" y="1802144"/>
            <a:ext cx="8071658" cy="49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rgbClr val="FF0000"/>
                </a:solidFill>
              </a:rPr>
              <a:t>Diagrama de clases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10392"/>
            <a:ext cx="7098030" cy="439517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67180" y="4654550"/>
            <a:ext cx="154305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873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Integrantes y nombre Proyecto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22946" y="2700110"/>
            <a:ext cx="7708306" cy="41172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MX" sz="4800" dirty="0"/>
              <a:t>-Jefferson Steven Matoma</a:t>
            </a:r>
          </a:p>
          <a:p>
            <a:r>
              <a:rPr lang="es-MX" sz="4800" dirty="0"/>
              <a:t>-Juan Manuel Aldana</a:t>
            </a:r>
          </a:p>
          <a:p>
            <a:r>
              <a:rPr lang="es-MX" sz="4800" dirty="0"/>
              <a:t>-Henry Eduardo Pineda</a:t>
            </a:r>
          </a:p>
          <a:p>
            <a:r>
              <a:rPr lang="es-MX" sz="4800" dirty="0"/>
              <a:t>-Cristian David Gonzalez</a:t>
            </a:r>
            <a:endParaRPr lang="es-419" sz="4800" dirty="0"/>
          </a:p>
          <a:p>
            <a:pPr algn="l"/>
            <a:endParaRPr lang="es-419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8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Diagrama de clases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08860"/>
            <a:ext cx="6972632" cy="42862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30680" y="3575050"/>
            <a:ext cx="16459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345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Mockups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22" y="1348740"/>
            <a:ext cx="7055908" cy="54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07" y="1670224"/>
            <a:ext cx="6334558" cy="508196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255998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48" y="1695797"/>
            <a:ext cx="6253118" cy="49601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44591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62" y="1633545"/>
            <a:ext cx="6517178" cy="50652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1221033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84" y="1845425"/>
            <a:ext cx="6854106" cy="47491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rgbClr val="FF0000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65650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39370"/>
            <a:ext cx="7496175" cy="45815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544034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763104"/>
            <a:ext cx="6825008" cy="45759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25729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953355"/>
            <a:ext cx="7496175" cy="1400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45737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98" y="1828895"/>
            <a:ext cx="6410584" cy="48545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81990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bg1"/>
                </a:solidFill>
              </a:rPr>
              <a:t>Agenda</a:t>
            </a:r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63814" y="2235200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1. Introducción</a:t>
            </a:r>
            <a:endParaRPr lang="es-E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763814" y="274936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2. Planteamiento del Problema</a:t>
            </a:r>
            <a:endParaRPr lang="es-ES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63814" y="3269704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3. Objetivo General y Específicos</a:t>
            </a:r>
            <a:endParaRPr lang="es-ES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63814" y="3783872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4. Alcance del proyecto</a:t>
            </a:r>
            <a:endParaRPr lang="es-ES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63814" y="428570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5. Justificación</a:t>
            </a:r>
            <a:endParaRPr lang="es-ES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572000" y="225073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9. Mapa de Procesos</a:t>
            </a:r>
            <a:endParaRPr lang="es-ES" sz="16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572000" y="2738120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572000" y="3793606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572000" y="326970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4572000" y="4283641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63814" y="478862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6. Técnicas levantamiento información</a:t>
            </a:r>
            <a:endParaRPr lang="es-ES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63814" y="5305702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7. </a:t>
            </a:r>
            <a:r>
              <a:rPr lang="es-CO" sz="1600" dirty="0" err="1"/>
              <a:t>Tec</a:t>
            </a:r>
            <a:r>
              <a:rPr lang="es-CO" sz="1600" dirty="0"/>
              <a:t>. Levantamiento de Información</a:t>
            </a:r>
            <a:endParaRPr lang="es-ES" sz="16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572000" y="479189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/>
              <a:t>14. Diagrama de Distribución</a:t>
            </a:r>
            <a:endParaRPr lang="es-ES" sz="16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63814" y="5822776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8. Informe de Requerimientos (IEEE830)</a:t>
            </a:r>
            <a:endParaRPr lang="es-ES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597400" y="585215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16.Diccionario de datos y Control de Versiones </a:t>
            </a:r>
            <a:endParaRPr lang="es-ES" sz="1600" dirty="0"/>
          </a:p>
        </p:txBody>
      </p:sp>
      <p:sp>
        <p:nvSpPr>
          <p:cNvPr id="2" name="Rectángulo 1"/>
          <p:cNvSpPr/>
          <p:nvPr/>
        </p:nvSpPr>
        <p:spPr>
          <a:xfrm>
            <a:off x="4554764" y="2785113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10. Casos de Uso 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4554764" y="3284244"/>
            <a:ext cx="3673022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11. Modelo Entidad-Relación </a:t>
            </a:r>
            <a:endParaRPr lang="es-ES" sz="1600" dirty="0"/>
          </a:p>
        </p:txBody>
      </p:sp>
      <p:sp>
        <p:nvSpPr>
          <p:cNvPr id="3" name="Rectángulo 2"/>
          <p:cNvSpPr/>
          <p:nvPr/>
        </p:nvSpPr>
        <p:spPr>
          <a:xfrm>
            <a:off x="4572000" y="3860400"/>
            <a:ext cx="1873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12. Normalización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597400" y="4328801"/>
            <a:ext cx="31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13. Diagrama de Costos y Gantt 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580526" y="5305702"/>
            <a:ext cx="3647259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4580526" y="5372496"/>
            <a:ext cx="137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15. Mockups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97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53" y="1704109"/>
            <a:ext cx="7083003" cy="476085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87687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10" y="1763247"/>
            <a:ext cx="6595803" cy="47710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72475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8" y="1784818"/>
            <a:ext cx="6176356" cy="475164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52214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" y="2361334"/>
            <a:ext cx="7534275" cy="37147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5993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3" y="1782238"/>
            <a:ext cx="6006811" cy="48966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50127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349817"/>
            <a:ext cx="7515225" cy="34385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8139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79642"/>
            <a:ext cx="7486650" cy="27622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49692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65" y="2220970"/>
            <a:ext cx="7505700" cy="38957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48299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22" y="1778924"/>
            <a:ext cx="5082286" cy="46645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238760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4078" y="405938"/>
            <a:ext cx="9075806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Control de versiones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7" y="1839277"/>
            <a:ext cx="3343275" cy="4276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5958"/>
          <a:stretch/>
        </p:blipFill>
        <p:spPr>
          <a:xfrm>
            <a:off x="3974262" y="1623145"/>
            <a:ext cx="4557076" cy="47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bg1"/>
                </a:solidFill>
              </a:rPr>
              <a:t>Introducción</a:t>
            </a:r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F6F635-DC78-4B50-B589-B9294BEF32F9}"/>
              </a:ext>
            </a:extLst>
          </p:cNvPr>
          <p:cNvSpPr txBox="1"/>
          <p:nvPr/>
        </p:nvSpPr>
        <p:spPr>
          <a:xfrm>
            <a:off x="267514" y="1920240"/>
            <a:ext cx="6840406" cy="4407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dirty="0"/>
              <a:t>En la actualidad las aplicaciones tecnológicas y el software inteligente juegan un papel importante en todas las organizaciones, es una necesidad que requiere cambios constantes y ajustes automáticos de acuerdo a lo solicitado.</a:t>
            </a:r>
            <a:endParaRPr lang="es-CO" dirty="0"/>
          </a:p>
          <a:p>
            <a:r>
              <a:rPr lang="es-ES" dirty="0"/>
              <a:t>El proyecto planteado implementa un aplicativo programado a medida de las necesidades de la sede para el control de inventarios de hardware.</a:t>
            </a:r>
          </a:p>
          <a:p>
            <a:r>
              <a:rPr lang="es-ES" dirty="0"/>
              <a:t>Esta solución consiste en la elaboración de un software que administra y presenta información referente a las características físicas y descriptivas de los equipos.</a:t>
            </a:r>
            <a:endParaRPr lang="es-CO" dirty="0"/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3C79AC-B991-465D-8034-91CF6F60E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6" b="89595" l="9510" r="916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7538" y="2900018"/>
            <a:ext cx="3327575" cy="33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08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756720"/>
            <a:ext cx="8415424" cy="47514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4078" y="405938"/>
            <a:ext cx="9075806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Control de versiones</a:t>
            </a:r>
          </a:p>
        </p:txBody>
      </p:sp>
    </p:spTree>
    <p:extLst>
      <p:ext uri="{BB962C8B-B14F-4D97-AF65-F5344CB8AC3E}">
        <p14:creationId xmlns:p14="http://schemas.microsoft.com/office/powerpoint/2010/main" val="3293554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44933" y="4862945"/>
            <a:ext cx="7448202" cy="12053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4800" b="1" dirty="0">
                <a:solidFill>
                  <a:srgbClr val="FFFFFF"/>
                </a:solidFill>
              </a:rPr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8179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Descripción del Problema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03299" y="2603499"/>
            <a:ext cx="5696603" cy="39083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2400" dirty="0"/>
              <a:t> 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62369" y="2603499"/>
            <a:ext cx="6537533" cy="37174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2000" dirty="0"/>
              <a:t>Actualmente la sede Colombia lleva un proceso netamente manual sobre la gestión de inventarios de hardware únicamente apoyados por un archivo realizado en hoja de cálculo.</a:t>
            </a:r>
          </a:p>
          <a:p>
            <a:endParaRPr lang="es-ES" sz="2000" dirty="0"/>
          </a:p>
          <a:p>
            <a:r>
              <a:rPr lang="es-ES" sz="2000" dirty="0"/>
              <a:t>Formulación del problema:</a:t>
            </a:r>
          </a:p>
          <a:p>
            <a:r>
              <a:rPr lang="es-ES" sz="2000" dirty="0"/>
              <a:t>¿Cómo desarrollar una herramienta de software que permita almacenar y gestionar la información referente a los equipos físicos con los que cuenta la Sede Colombia</a:t>
            </a:r>
            <a:endParaRPr lang="es-ES" sz="2000" b="1" dirty="0"/>
          </a:p>
          <a:p>
            <a:pPr algn="l"/>
            <a:endParaRPr lang="es-419" sz="3600" b="1" dirty="0">
              <a:solidFill>
                <a:srgbClr val="92D05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10000" r="90000">
                        <a14:foregroundMark x1="33125" y1="76563" x2="42188" y2="69375"/>
                        <a14:foregroundMark x1="53125" y1="32813" x2="64063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72" y="2412524"/>
            <a:ext cx="3679678" cy="36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7134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Objetivo General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60460" y="39873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60460" y="2945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60460" y="182131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404217"/>
            <a:ext cx="3810000" cy="381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E5E911-6465-4FA4-8BF4-029425C9C311}"/>
              </a:ext>
            </a:extLst>
          </p:cNvPr>
          <p:cNvSpPr txBox="1"/>
          <p:nvPr/>
        </p:nvSpPr>
        <p:spPr>
          <a:xfrm>
            <a:off x="356685" y="2278511"/>
            <a:ext cx="5636792" cy="40391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2400" dirty="0"/>
              <a:t>Desarrollar un software a la medida para realizar tareas de gestión de inventarios a nivel de hardware y diversos componentes que forman parte de la sede, apoyado de una interfaz fácil y sencilla de manejar.</a:t>
            </a:r>
            <a:endParaRPr lang="es-CO" sz="2400" dirty="0"/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Objetivos Específicos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84200" y="21463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400" b="1" dirty="0"/>
          </a:p>
          <a:p>
            <a:pPr algn="l"/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26" y="2849045"/>
            <a:ext cx="2633700" cy="28348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C4D972-4335-4E84-9821-1B9725DFFC5B}"/>
              </a:ext>
            </a:extLst>
          </p:cNvPr>
          <p:cNvSpPr txBox="1"/>
          <p:nvPr/>
        </p:nvSpPr>
        <p:spPr>
          <a:xfrm>
            <a:off x="209725" y="2865823"/>
            <a:ext cx="6602135" cy="3322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1600" dirty="0"/>
              <a:t>1.Ejecutar el levantamiento de la información correspondiente a recursos físicos como equipos de cómputo, capturando sus características diferenciadoras como su marca y referencia para alimentar la información del repositorio de datos que almacene esta información, así mismo establecer qué aplicativo se adecua a las necesidades de la sede.</a:t>
            </a:r>
            <a:endParaRPr lang="es-MX" sz="1600" dirty="0"/>
          </a:p>
          <a:p>
            <a:r>
              <a:rPr lang="es-ES" sz="1600" dirty="0"/>
              <a:t>2.Diseñar una rutina de autenticación contra Directorio Activo para los usuarios que pretendan ingresar al sistema de control de inventarios.</a:t>
            </a:r>
            <a:endParaRPr lang="es-MX" sz="1600" dirty="0"/>
          </a:p>
          <a:p>
            <a:r>
              <a:rPr lang="es-ES" sz="1600" dirty="0"/>
              <a:t>3.Crear roles específicos para los usuarios que van a utilizar la aplicación mediante módulos que encapsulen funciones específicas, de tal manera que las tareas de un operario difieran de las sugeridas para un administrador. </a:t>
            </a:r>
            <a:endParaRPr lang="es-MX" sz="1600" dirty="0"/>
          </a:p>
          <a:p>
            <a:r>
              <a:rPr lang="es-ES" sz="1600" dirty="0"/>
              <a:t>4.Establecer orden en los activos más sobresalientes según su importancia y aplicación, que darán forma al nuevo modelo de inventarios mediante el uso de un diagrama A, B, C.</a:t>
            </a:r>
            <a:endParaRPr lang="es-MX" sz="1600" dirty="0"/>
          </a:p>
          <a:p>
            <a:pPr algn="l"/>
            <a:endParaRPr lang="es-CO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28" y="4307494"/>
            <a:ext cx="3011943" cy="2258957"/>
          </a:xfrm>
          <a:prstGeom prst="rect">
            <a:avLst/>
          </a:prstGeom>
        </p:spPr>
      </p:pic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7134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Alcance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2643" y="2288602"/>
            <a:ext cx="891871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El presente proyecto contempla todos los modelos de inventarios necesarios para el debido desarrollo de un nuevo modelo a implementar, para el control apropiado sobre los inventarios de la sede Colombia, describiendo la mejor solución para el manejo del inventario en base al almacenamiento, donde se trabajarán sobre estos aspectos:</a:t>
            </a:r>
          </a:p>
          <a:p>
            <a:pPr algn="just"/>
            <a:r>
              <a:rPr lang="es-ES" dirty="0"/>
              <a:t> </a:t>
            </a:r>
          </a:p>
          <a:p>
            <a:pPr lvl="0" algn="just"/>
            <a:r>
              <a:rPr lang="es-ES" dirty="0"/>
              <a:t>1.Diseño e implementación del software que controlara físicamente los activos existentes.</a:t>
            </a:r>
          </a:p>
          <a:p>
            <a:pPr lvl="0" algn="just"/>
            <a:r>
              <a:rPr lang="es-ES" dirty="0"/>
              <a:t> </a:t>
            </a:r>
          </a:p>
          <a:p>
            <a:pPr lvl="0" algn="just"/>
            <a:r>
              <a:rPr lang="es-ES" dirty="0"/>
              <a:t>2.Encontrar y contrarrestar cada necesidad por medio </a:t>
            </a:r>
          </a:p>
          <a:p>
            <a:pPr lvl="0" algn="just"/>
            <a:r>
              <a:rPr lang="es-ES" dirty="0"/>
              <a:t>del nuevo software.</a:t>
            </a:r>
          </a:p>
          <a:p>
            <a:pPr lvl="0" algn="just"/>
            <a:endParaRPr lang="es-ES" dirty="0"/>
          </a:p>
          <a:p>
            <a:pPr lvl="0" algn="just"/>
            <a:r>
              <a:rPr lang="es-ES" dirty="0"/>
              <a:t>3. Modificar el estado de los activos que estén en la base de </a:t>
            </a:r>
          </a:p>
          <a:p>
            <a:pPr lvl="0" algn="just"/>
            <a:r>
              <a:rPr lang="es-ES"/>
              <a:t>datos del software</a:t>
            </a:r>
            <a:r>
              <a:rPr lang="es-ES" dirty="0"/>
              <a:t>.</a:t>
            </a:r>
          </a:p>
          <a:p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3234439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895</Words>
  <Application>Microsoft Office PowerPoint</Application>
  <PresentationFormat>Presentación en pantalla (4:3)</PresentationFormat>
  <Paragraphs>105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4" baseType="lpstr">
      <vt:lpstr>Arial</vt:lpstr>
      <vt:lpstr>Calibri</vt:lpstr>
      <vt:lpstr>Tema de Office</vt:lpstr>
      <vt:lpstr>Presentación de PowerPoint</vt:lpstr>
      <vt:lpstr> E.E INVENTORY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steven matoma</cp:lastModifiedBy>
  <cp:revision>228</cp:revision>
  <dcterms:created xsi:type="dcterms:W3CDTF">2014-06-25T16:18:26Z</dcterms:created>
  <dcterms:modified xsi:type="dcterms:W3CDTF">2020-05-05T06:38:05Z</dcterms:modified>
</cp:coreProperties>
</file>